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5F60-B8E0-44CB-93BE-A850FC022757}" type="datetimeFigureOut">
              <a:rPr lang="pt-BR" smtClean="0"/>
              <a:t>29/06/2016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5E05-7599-4CD4-9C70-D1137EAEF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3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E5F60-B8E0-44CB-93BE-A850FC022757}" type="datetimeFigureOut">
              <a:rPr lang="pt-BR" smtClean="0"/>
              <a:t>29/06/2016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F5E05-7599-4CD4-9C70-D1137EAEFB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9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Instituto das Irmãs Terciárias Franciscanas Regulares</a:t>
            </a:r>
            <a:br>
              <a:rPr lang="pt-BR" smtClean="0"/>
            </a:br>
            <a:r>
              <a:rPr lang="pt-BR" smtClean="0"/>
              <a:t>de Todos os Santos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1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9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0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4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1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59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0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1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8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5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C00000"/>
                </a:solidFill>
              </a:rPr>
              <a:t>Nasceu da Ordem Terceira de São Francisco de Assis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19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46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FFFF00"/>
                </a:solidFill>
              </a:rPr>
              <a:t>Momentos formativos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38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smtClean="0"/>
              <a:t>Momentos fraternos e recreativos</a:t>
            </a:r>
            <a:endParaRPr lang="pt-BR" sz="3600" b="1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86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9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smtClean="0">
                <a:solidFill>
                  <a:srgbClr val="0070C0"/>
                </a:solidFill>
              </a:rPr>
              <a:t>Na alegria de estarmos juntas</a:t>
            </a:r>
            <a:endParaRPr lang="pt-BR" sz="4400" dirty="0">
              <a:solidFill>
                <a:srgbClr val="0070C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7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88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66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94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96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11500" b="1" smtClean="0">
                <a:solidFill>
                  <a:srgbClr val="C00000"/>
                </a:solidFill>
              </a:rPr>
              <a:t>India 1965</a:t>
            </a:r>
            <a:endParaRPr lang="pt-BR" sz="11500" b="1" dirty="0">
              <a:solidFill>
                <a:srgbClr val="C000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1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smtClean="0">
                <a:solidFill>
                  <a:srgbClr val="FF0000"/>
                </a:solidFill>
              </a:rPr>
              <a:t>A Casa Madre – Índia (1965)</a:t>
            </a:r>
            <a:endParaRPr lang="pt-BR" sz="4000" b="1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1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47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10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21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59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4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29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85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2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C00000"/>
                </a:solidFill>
              </a:rPr>
              <a:t>1711-1906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54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20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80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smtClean="0"/>
              <a:t>Adolescentes órfãos que são sendo acompanhados </a:t>
            </a:r>
            <a:br>
              <a:rPr lang="pt-BR" sz="3200" smtClean="0"/>
            </a:br>
            <a:r>
              <a:rPr lang="pt-BR" sz="3200" smtClean="0"/>
              <a:t>até a conclusão dos estudos universitários</a:t>
            </a:r>
            <a:endParaRPr lang="pt-BR" sz="3200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80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84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08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3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8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9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16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53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01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Brasil 1992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5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1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25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97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smtClean="0">
                <a:solidFill>
                  <a:srgbClr val="FFFF00"/>
                </a:solidFill>
              </a:rPr>
              <a:t>Escola de dança, música e</a:t>
            </a:r>
            <a:br>
              <a:rPr lang="pt-BR" sz="3600" b="1" smtClean="0">
                <a:solidFill>
                  <a:srgbClr val="FFFF00"/>
                </a:solidFill>
              </a:rPr>
            </a:br>
            <a:r>
              <a:rPr lang="pt-BR" sz="3600" b="1" smtClean="0">
                <a:solidFill>
                  <a:srgbClr val="FFFF00"/>
                </a:solidFill>
              </a:rPr>
              <a:t>computação- Candeias-BA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57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11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72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458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smtClean="0">
                <a:solidFill>
                  <a:srgbClr val="C00000"/>
                </a:solidFill>
              </a:rPr>
              <a:t>Itália 1906-2016</a:t>
            </a:r>
            <a:br>
              <a:rPr lang="pt-BR" sz="4000" smtClean="0">
                <a:solidFill>
                  <a:srgbClr val="C00000"/>
                </a:solidFill>
              </a:rPr>
            </a:br>
            <a:r>
              <a:rPr lang="pt-BR" sz="4000" smtClean="0">
                <a:solidFill>
                  <a:srgbClr val="C00000"/>
                </a:solidFill>
              </a:rPr>
              <a:t>com suas atividades pastorais</a:t>
            </a:r>
            <a:endParaRPr lang="pt-BR" sz="4000" dirty="0">
              <a:solidFill>
                <a:srgbClr val="C000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050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b="1" smtClean="0">
                <a:solidFill>
                  <a:srgbClr val="C00000"/>
                </a:solidFill>
              </a:rPr>
              <a:t>Assistência a Juventude Franciscana – na Nacional</a:t>
            </a:r>
            <a:endParaRPr lang="pt-BR" sz="4400" b="1" dirty="0">
              <a:solidFill>
                <a:srgbClr val="C000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5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664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8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chemeClr val="bg1"/>
                </a:solidFill>
              </a:rPr>
              <a:t>Acompanhamento e retiros para juventude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03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68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b="1" smtClean="0"/>
              <a:t>Palestras e formações</a:t>
            </a:r>
            <a:endParaRPr lang="pt-BR" sz="4400" b="1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03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3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3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b="1" smtClean="0">
                <a:solidFill>
                  <a:srgbClr val="FFFF00"/>
                </a:solidFill>
              </a:rPr>
              <a:t>Visita às famílias</a:t>
            </a:r>
            <a:endParaRPr lang="pt-BR" sz="6000" b="1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046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07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820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483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b="1" smtClean="0"/>
              <a:t>Trabalhar com enxada: </a:t>
            </a:r>
            <a:br>
              <a:rPr lang="pt-BR" sz="4400" b="1" smtClean="0"/>
            </a:br>
            <a:r>
              <a:rPr lang="pt-BR" sz="4400" b="1" smtClean="0"/>
              <a:t>é legal!</a:t>
            </a:r>
            <a:endParaRPr lang="pt-BR" sz="4400" b="1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407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013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890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77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214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09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22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682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7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812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680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808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329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970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720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22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03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953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92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smtClean="0">
                <a:solidFill>
                  <a:srgbClr val="FF0000"/>
                </a:solidFill>
              </a:rPr>
              <a:t>A Capela da Casa Geral</a:t>
            </a:r>
            <a:endParaRPr lang="pt-BR" sz="4000" b="1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585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Office PowerPoint</Application>
  <PresentationFormat>Apresentação na tela (4:3)</PresentationFormat>
  <Paragraphs>18</Paragraphs>
  <Slides>88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89" baseType="lpstr">
      <vt:lpstr>Tema do Office</vt:lpstr>
      <vt:lpstr>   Instituto das Irmãs Terciárias Franciscanas Regulares de Todos os Santos</vt:lpstr>
      <vt:lpstr>Nasceu da Ordem Terceira de São Francisco de Assis</vt:lpstr>
      <vt:lpstr>Apresentação do PowerPoint</vt:lpstr>
      <vt:lpstr>1711-1906</vt:lpstr>
      <vt:lpstr>Apresentação do PowerPoint</vt:lpstr>
      <vt:lpstr>Itália 1906-2016 com suas atividades pastorais</vt:lpstr>
      <vt:lpstr>Apresentação do PowerPoint</vt:lpstr>
      <vt:lpstr>Apresentação do PowerPoint</vt:lpstr>
      <vt:lpstr>A Capela da Casa Geral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Momentos formativos</vt:lpstr>
      <vt:lpstr>Momentos fraternos e recreativos</vt:lpstr>
      <vt:lpstr>Apresentação do PowerPoint</vt:lpstr>
      <vt:lpstr>Na alegria de estarmos juntas</vt:lpstr>
      <vt:lpstr>Apresentação do PowerPoint</vt:lpstr>
      <vt:lpstr>Apresentação do PowerPoint</vt:lpstr>
      <vt:lpstr>Apresentação do PowerPoint</vt:lpstr>
      <vt:lpstr>Apresentação do PowerPoint</vt:lpstr>
      <vt:lpstr>India 1965</vt:lpstr>
      <vt:lpstr>A Casa Madre – Índia (1965)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Adolescentes órfãos que são sendo acompanhados  até a conclusão dos estudos universitários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Brasil 1992</vt:lpstr>
      <vt:lpstr>Apresentação do PowerPoint</vt:lpstr>
      <vt:lpstr>Apresentação do PowerPoint</vt:lpstr>
      <vt:lpstr>Apresentação do PowerPoint</vt:lpstr>
      <vt:lpstr>Escola de dança, música e computação- Candeias-BA</vt:lpstr>
      <vt:lpstr>Apresentação do PowerPoint</vt:lpstr>
      <vt:lpstr>Apresentação do PowerPoint</vt:lpstr>
      <vt:lpstr>Apresentação do PowerPoint</vt:lpstr>
      <vt:lpstr>Apresentação do PowerPoint</vt:lpstr>
      <vt:lpstr>Assistência a Juventude Franciscana – na Nacional</vt:lpstr>
      <vt:lpstr>Apresentação do PowerPoint</vt:lpstr>
      <vt:lpstr>Apresentação do PowerPoint</vt:lpstr>
      <vt:lpstr>Acompanhamento e retiros para juventude</vt:lpstr>
      <vt:lpstr>Apresentação do PowerPoint</vt:lpstr>
      <vt:lpstr>Palestras e formações</vt:lpstr>
      <vt:lpstr>Apresentação do PowerPoint</vt:lpstr>
      <vt:lpstr>Apresentação do PowerPoint</vt:lpstr>
      <vt:lpstr>Visita às famílias</vt:lpstr>
      <vt:lpstr>Apresentação do PowerPoint</vt:lpstr>
      <vt:lpstr>Apresentação do PowerPoint</vt:lpstr>
      <vt:lpstr>Trabalhar com enxada:  é legal!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Instituto das Irmãs Terciárias Franciscanas Regulares de Todos os Santos</dc:title>
  <dc:creator>caba</dc:creator>
  <cp:lastModifiedBy>caba</cp:lastModifiedBy>
  <cp:revision>1</cp:revision>
  <dcterms:created xsi:type="dcterms:W3CDTF">2016-06-29T18:35:22Z</dcterms:created>
  <dcterms:modified xsi:type="dcterms:W3CDTF">2016-06-29T18:35:23Z</dcterms:modified>
</cp:coreProperties>
</file>