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87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80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89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39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47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1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7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3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2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1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7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F457-77C0-415D-ABFB-48DD88AA482A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5282-2301-4BA8-840E-C3453EF31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41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adredefraternidade.zip.net/images/sluc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77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6040" y="5157192"/>
            <a:ext cx="6118448" cy="1470025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0070C0"/>
                </a:solidFill>
              </a:rPr>
              <a:t>Evangelho de São Lucas</a:t>
            </a:r>
            <a:endParaRPr lang="pt-B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0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guments.es/wp-content/uploads/2014/03/3694-st-luke-painting-the-virgin-giorgio-vas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12" y="1"/>
            <a:ext cx="6278687" cy="683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110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Evangelho de São Lucas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Evangelho de São Lucas</dc:title>
  <dc:creator>Usuario</dc:creator>
  <cp:lastModifiedBy>Usuario</cp:lastModifiedBy>
  <cp:revision>1</cp:revision>
  <dcterms:created xsi:type="dcterms:W3CDTF">2014-08-18T18:59:58Z</dcterms:created>
  <dcterms:modified xsi:type="dcterms:W3CDTF">2014-08-18T19:06:46Z</dcterms:modified>
</cp:coreProperties>
</file>