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F457-77C0-415D-ABFB-48DD88AA482A}" type="datetimeFigureOut">
              <a:rPr lang="pt-BR" smtClean="0"/>
              <a:t>18/08/2014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5282-2301-4BA8-840E-C3453EF313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7877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F457-77C0-415D-ABFB-48DD88AA482A}" type="datetimeFigureOut">
              <a:rPr lang="pt-BR" smtClean="0"/>
              <a:t>18/08/2014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5282-2301-4BA8-840E-C3453EF313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5806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F457-77C0-415D-ABFB-48DD88AA482A}" type="datetimeFigureOut">
              <a:rPr lang="pt-BR" smtClean="0"/>
              <a:t>18/08/2014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5282-2301-4BA8-840E-C3453EF313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1891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F457-77C0-415D-ABFB-48DD88AA482A}" type="datetimeFigureOut">
              <a:rPr lang="pt-BR" smtClean="0"/>
              <a:t>18/08/2014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5282-2301-4BA8-840E-C3453EF313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0398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F457-77C0-415D-ABFB-48DD88AA482A}" type="datetimeFigureOut">
              <a:rPr lang="pt-BR" smtClean="0"/>
              <a:t>18/08/2014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5282-2301-4BA8-840E-C3453EF313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9477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F457-77C0-415D-ABFB-48DD88AA482A}" type="datetimeFigureOut">
              <a:rPr lang="pt-BR" smtClean="0"/>
              <a:t>18/08/2014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5282-2301-4BA8-840E-C3453EF313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0166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F457-77C0-415D-ABFB-48DD88AA482A}" type="datetimeFigureOut">
              <a:rPr lang="pt-BR" smtClean="0"/>
              <a:t>18/08/2014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5282-2301-4BA8-840E-C3453EF313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7372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F457-77C0-415D-ABFB-48DD88AA482A}" type="datetimeFigureOut">
              <a:rPr lang="pt-BR" smtClean="0"/>
              <a:t>18/08/2014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5282-2301-4BA8-840E-C3453EF313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136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F457-77C0-415D-ABFB-48DD88AA482A}" type="datetimeFigureOut">
              <a:rPr lang="pt-BR" smtClean="0"/>
              <a:t>18/08/2014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5282-2301-4BA8-840E-C3453EF313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224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F457-77C0-415D-ABFB-48DD88AA482A}" type="datetimeFigureOut">
              <a:rPr lang="pt-BR" smtClean="0"/>
              <a:t>18/08/2014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5282-2301-4BA8-840E-C3453EF313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149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6F457-77C0-415D-ABFB-48DD88AA482A}" type="datetimeFigureOut">
              <a:rPr lang="pt-BR" smtClean="0"/>
              <a:t>18/08/2014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5282-2301-4BA8-840E-C3453EF313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8872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6F457-77C0-415D-ABFB-48DD88AA482A}" type="datetimeFigureOut">
              <a:rPr lang="pt-BR" smtClean="0"/>
              <a:t>18/08/2014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05282-2301-4BA8-840E-C3453EF313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2417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adredefraternidade.zip.net/images/slucas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36496" cy="6777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46040" y="5157192"/>
            <a:ext cx="6118448" cy="1470025"/>
          </a:xfrm>
        </p:spPr>
        <p:txBody>
          <a:bodyPr>
            <a:normAutofit/>
          </a:bodyPr>
          <a:lstStyle/>
          <a:p>
            <a:r>
              <a:rPr lang="pt-BR" sz="4800" b="1" dirty="0" smtClean="0">
                <a:solidFill>
                  <a:srgbClr val="0070C0"/>
                </a:solidFill>
              </a:rPr>
              <a:t>Evangelho de São Lucas</a:t>
            </a:r>
            <a:endParaRPr lang="pt-BR" sz="4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701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rguments.es/wp-content/uploads/2014/03/3694-st-luke-painting-the-virgin-giorgio-vasar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412" y="1"/>
            <a:ext cx="6278687" cy="6831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51103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</Words>
  <Application>Microsoft Office PowerPoint</Application>
  <PresentationFormat>Apresentação na tela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Evangelho de São Lucas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Evangelho de São Lucas</dc:title>
  <dc:creator>Usuario</dc:creator>
  <cp:lastModifiedBy>Usuario</cp:lastModifiedBy>
  <cp:revision>1</cp:revision>
  <dcterms:created xsi:type="dcterms:W3CDTF">2014-08-18T18:59:58Z</dcterms:created>
  <dcterms:modified xsi:type="dcterms:W3CDTF">2014-08-18T19:06:46Z</dcterms:modified>
</cp:coreProperties>
</file>